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FFPM 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ANTEMA 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VAKITENY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hihi
hoho
haha
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FFPM 136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TORITENY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FEON-JAVAMANENO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VAVAKA SY RAINAY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FANEKEM-PINOANA VOALOHANY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FEON-JAVAMANENO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ASAN'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FIARAHABANA APOSTOLIKA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Harona mamangy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RAHARAHAM-PIANGONANA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FFPM 127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FANOLORANA NY 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ASA VAVOLOMBELONA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/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FFPM 212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TSODRANO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FISAORANA SY FIDERANA 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FFPM 353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TRINITE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FIRAVANA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sdsad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FF 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FANKALAZANA NY TENIN'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FOTOANA HO AN'NY ANKIZY SY NY TANORA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Cambria"/>
              </a:rPr>
              <a:t>sdasd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